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ibeye" charset="1" panose="020F0505000000020004"/>
      <p:regular r:id="rId18"/>
    </p:embeddedFont>
    <p:embeddedFont>
      <p:font typeface="Courier Prime" charset="1" panose="00000509000000000000"/>
      <p:regular r:id="rId19"/>
    </p:embeddedFont>
    <p:embeddedFont>
      <p:font typeface="Courier Prime Bold" charset="1" panose="00000809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6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sv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3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jpe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14" Target="../media/image3.png" Type="http://schemas.openxmlformats.org/officeDocument/2006/relationships/image"/><Relationship Id="rId15" Target="../media/image66.png" Type="http://schemas.openxmlformats.org/officeDocument/2006/relationships/image"/><Relationship Id="rId16" Target="../media/image67.png" Type="http://schemas.openxmlformats.org/officeDocument/2006/relationships/image"/><Relationship Id="rId17" Target="../media/image7.png" Type="http://schemas.openxmlformats.org/officeDocument/2006/relationships/image"/><Relationship Id="rId18" Target="../media/image68.png" Type="http://schemas.openxmlformats.org/officeDocument/2006/relationships/image"/><Relationship Id="rId19" Target="../media/image69.svg" Type="http://schemas.openxmlformats.org/officeDocument/2006/relationships/image"/><Relationship Id="rId2" Target="../media/image19.png" Type="http://schemas.openxmlformats.org/officeDocument/2006/relationships/image"/><Relationship Id="rId20" Target="../media/image70.png" Type="http://schemas.openxmlformats.org/officeDocument/2006/relationships/image"/><Relationship Id="rId21" Target="../media/image71.svg" Type="http://schemas.openxmlformats.org/officeDocument/2006/relationships/image"/><Relationship Id="rId3" Target="../media/image20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72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5250" y="5710147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87" r="-207499" b="-63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4300" y="5658575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6"/>
                </a:lnTo>
                <a:lnTo>
                  <a:pt x="0" y="6771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87" r="-207499" b="-635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608">
            <a:off x="14773316" y="1244817"/>
            <a:ext cx="2591768" cy="2304958"/>
          </a:xfrm>
          <a:custGeom>
            <a:avLst/>
            <a:gdLst/>
            <a:ahLst/>
            <a:cxnLst/>
            <a:rect r="r" b="b" t="t" l="l"/>
            <a:pathLst>
              <a:path h="2304958" w="2591768">
                <a:moveTo>
                  <a:pt x="0" y="0"/>
                </a:moveTo>
                <a:lnTo>
                  <a:pt x="2591769" y="0"/>
                </a:lnTo>
                <a:lnTo>
                  <a:pt x="2591769" y="2304958"/>
                </a:lnTo>
                <a:lnTo>
                  <a:pt x="0" y="2304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3445" t="-123435" r="-173145" b="-13360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79664" y="6184805"/>
            <a:ext cx="3364275" cy="4102195"/>
          </a:xfrm>
          <a:custGeom>
            <a:avLst/>
            <a:gdLst/>
            <a:ahLst/>
            <a:cxnLst/>
            <a:rect r="r" b="b" t="t" l="l"/>
            <a:pathLst>
              <a:path h="4102195" w="3364275">
                <a:moveTo>
                  <a:pt x="0" y="0"/>
                </a:moveTo>
                <a:lnTo>
                  <a:pt x="3364275" y="0"/>
                </a:lnTo>
                <a:lnTo>
                  <a:pt x="3364275" y="4102195"/>
                </a:lnTo>
                <a:lnTo>
                  <a:pt x="0" y="4102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443" t="-29438" r="0" b="-1266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079664" y="6102717"/>
            <a:ext cx="3364275" cy="4102195"/>
          </a:xfrm>
          <a:custGeom>
            <a:avLst/>
            <a:gdLst/>
            <a:ahLst/>
            <a:cxnLst/>
            <a:rect r="r" b="b" t="t" l="l"/>
            <a:pathLst>
              <a:path h="4102195" w="3364275">
                <a:moveTo>
                  <a:pt x="0" y="0"/>
                </a:moveTo>
                <a:lnTo>
                  <a:pt x="3364275" y="0"/>
                </a:lnTo>
                <a:lnTo>
                  <a:pt x="3364275" y="4102196"/>
                </a:lnTo>
                <a:lnTo>
                  <a:pt x="0" y="4102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443" t="-29438" r="0" b="-1266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88526">
            <a:off x="8377315" y="1557303"/>
            <a:ext cx="1533370" cy="1679987"/>
          </a:xfrm>
          <a:custGeom>
            <a:avLst/>
            <a:gdLst/>
            <a:ahLst/>
            <a:cxnLst/>
            <a:rect r="r" b="b" t="t" l="l"/>
            <a:pathLst>
              <a:path h="1679987" w="1533370">
                <a:moveTo>
                  <a:pt x="0" y="0"/>
                </a:moveTo>
                <a:lnTo>
                  <a:pt x="1533370" y="0"/>
                </a:lnTo>
                <a:lnTo>
                  <a:pt x="1533370" y="1679987"/>
                </a:lnTo>
                <a:lnTo>
                  <a:pt x="0" y="1679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02310">
            <a:off x="11393475" y="7406722"/>
            <a:ext cx="1961341" cy="1494185"/>
          </a:xfrm>
          <a:custGeom>
            <a:avLst/>
            <a:gdLst/>
            <a:ahLst/>
            <a:cxnLst/>
            <a:rect r="r" b="b" t="t" l="l"/>
            <a:pathLst>
              <a:path h="1494185" w="1961341">
                <a:moveTo>
                  <a:pt x="0" y="0"/>
                </a:moveTo>
                <a:lnTo>
                  <a:pt x="1961341" y="0"/>
                </a:lnTo>
                <a:lnTo>
                  <a:pt x="1961341" y="1494186"/>
                </a:lnTo>
                <a:lnTo>
                  <a:pt x="0" y="1494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81561">
            <a:off x="2781369" y="3008319"/>
            <a:ext cx="859736" cy="897258"/>
          </a:xfrm>
          <a:custGeom>
            <a:avLst/>
            <a:gdLst/>
            <a:ahLst/>
            <a:cxnLst/>
            <a:rect r="r" b="b" t="t" l="l"/>
            <a:pathLst>
              <a:path h="897258" w="859736">
                <a:moveTo>
                  <a:pt x="0" y="0"/>
                </a:moveTo>
                <a:lnTo>
                  <a:pt x="859736" y="0"/>
                </a:lnTo>
                <a:lnTo>
                  <a:pt x="859736" y="897258"/>
                </a:lnTo>
                <a:lnTo>
                  <a:pt x="0" y="8972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91958">
            <a:off x="4692704" y="7845836"/>
            <a:ext cx="1263599" cy="1098183"/>
          </a:xfrm>
          <a:custGeom>
            <a:avLst/>
            <a:gdLst/>
            <a:ahLst/>
            <a:cxnLst/>
            <a:rect r="r" b="b" t="t" l="l"/>
            <a:pathLst>
              <a:path h="1098183" w="1263599">
                <a:moveTo>
                  <a:pt x="0" y="0"/>
                </a:moveTo>
                <a:lnTo>
                  <a:pt x="1263600" y="0"/>
                </a:lnTo>
                <a:lnTo>
                  <a:pt x="1263600" y="1098182"/>
                </a:lnTo>
                <a:lnTo>
                  <a:pt x="0" y="10981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22338">
            <a:off x="6036725" y="6381284"/>
            <a:ext cx="7315200" cy="1874520"/>
          </a:xfrm>
          <a:custGeom>
            <a:avLst/>
            <a:gdLst/>
            <a:ahLst/>
            <a:cxnLst/>
            <a:rect r="r" b="b" t="t" l="l"/>
            <a:pathLst>
              <a:path h="1874520" w="7315200">
                <a:moveTo>
                  <a:pt x="0" y="0"/>
                </a:moveTo>
                <a:lnTo>
                  <a:pt x="7315200" y="0"/>
                </a:lnTo>
                <a:lnTo>
                  <a:pt x="7315200" y="1874520"/>
                </a:lnTo>
                <a:lnTo>
                  <a:pt x="0" y="18745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18804" y="2591921"/>
            <a:ext cx="6450392" cy="5103158"/>
          </a:xfrm>
          <a:custGeom>
            <a:avLst/>
            <a:gdLst/>
            <a:ahLst/>
            <a:cxnLst/>
            <a:rect r="r" b="b" t="t" l="l"/>
            <a:pathLst>
              <a:path h="5103158" w="6450392">
                <a:moveTo>
                  <a:pt x="0" y="0"/>
                </a:moveTo>
                <a:lnTo>
                  <a:pt x="6450392" y="0"/>
                </a:lnTo>
                <a:lnTo>
                  <a:pt x="6450392" y="5103158"/>
                </a:lnTo>
                <a:lnTo>
                  <a:pt x="0" y="51031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345480" y="5710147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3568396" y="0"/>
                </a:moveTo>
                <a:lnTo>
                  <a:pt x="0" y="0"/>
                </a:lnTo>
                <a:lnTo>
                  <a:pt x="0" y="6771157"/>
                </a:lnTo>
                <a:lnTo>
                  <a:pt x="3568396" y="6771157"/>
                </a:lnTo>
                <a:lnTo>
                  <a:pt x="3568396" y="0"/>
                </a:lnTo>
                <a:close/>
              </a:path>
            </a:pathLst>
          </a:custGeom>
          <a:blipFill>
            <a:blip r:embed="rId4"/>
            <a:stretch>
              <a:fillRect l="0" t="-15187" r="-207499" b="-63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72411" y="1344450"/>
            <a:ext cx="6542353" cy="4456978"/>
          </a:xfrm>
          <a:custGeom>
            <a:avLst/>
            <a:gdLst/>
            <a:ahLst/>
            <a:cxnLst/>
            <a:rect r="r" b="b" t="t" l="l"/>
            <a:pathLst>
              <a:path h="4456978" w="6542353">
                <a:moveTo>
                  <a:pt x="0" y="0"/>
                </a:moveTo>
                <a:lnTo>
                  <a:pt x="6542353" y="0"/>
                </a:lnTo>
                <a:lnTo>
                  <a:pt x="6542353" y="4456978"/>
                </a:lnTo>
                <a:lnTo>
                  <a:pt x="0" y="4456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72411" y="5989033"/>
            <a:ext cx="6542353" cy="3712548"/>
          </a:xfrm>
          <a:custGeom>
            <a:avLst/>
            <a:gdLst/>
            <a:ahLst/>
            <a:cxnLst/>
            <a:rect r="r" b="b" t="t" l="l"/>
            <a:pathLst>
              <a:path h="3712548" w="6542353">
                <a:moveTo>
                  <a:pt x="0" y="0"/>
                </a:moveTo>
                <a:lnTo>
                  <a:pt x="6542353" y="0"/>
                </a:lnTo>
                <a:lnTo>
                  <a:pt x="6542353" y="3712548"/>
                </a:lnTo>
                <a:lnTo>
                  <a:pt x="0" y="3712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918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83284" y="1460179"/>
            <a:ext cx="6573211" cy="3307571"/>
          </a:xfrm>
          <a:custGeom>
            <a:avLst/>
            <a:gdLst/>
            <a:ahLst/>
            <a:cxnLst/>
            <a:rect r="r" b="b" t="t" l="l"/>
            <a:pathLst>
              <a:path h="3307571" w="6573211">
                <a:moveTo>
                  <a:pt x="0" y="0"/>
                </a:moveTo>
                <a:lnTo>
                  <a:pt x="6573210" y="0"/>
                </a:lnTo>
                <a:lnTo>
                  <a:pt x="6573210" y="3307572"/>
                </a:lnTo>
                <a:lnTo>
                  <a:pt x="0" y="3307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334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83284" y="4881562"/>
            <a:ext cx="6682125" cy="4662339"/>
          </a:xfrm>
          <a:custGeom>
            <a:avLst/>
            <a:gdLst/>
            <a:ahLst/>
            <a:cxnLst/>
            <a:rect r="r" b="b" t="t" l="l"/>
            <a:pathLst>
              <a:path h="4662339" w="6682125">
                <a:moveTo>
                  <a:pt x="0" y="0"/>
                </a:moveTo>
                <a:lnTo>
                  <a:pt x="6682125" y="0"/>
                </a:lnTo>
                <a:lnTo>
                  <a:pt x="6682125" y="4662340"/>
                </a:lnTo>
                <a:lnTo>
                  <a:pt x="0" y="4662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326430" y="5658575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3568396" y="0"/>
                </a:moveTo>
                <a:lnTo>
                  <a:pt x="0" y="0"/>
                </a:lnTo>
                <a:lnTo>
                  <a:pt x="0" y="6771156"/>
                </a:lnTo>
                <a:lnTo>
                  <a:pt x="3568396" y="6771156"/>
                </a:lnTo>
                <a:lnTo>
                  <a:pt x="3568396" y="0"/>
                </a:lnTo>
                <a:close/>
              </a:path>
            </a:pathLst>
          </a:custGeom>
          <a:blipFill>
            <a:blip r:embed="rId8"/>
            <a:stretch>
              <a:fillRect l="0" t="-15187" r="-207499" b="-635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74715" y="4260041"/>
            <a:ext cx="13259540" cy="4282339"/>
            <a:chOff x="0" y="0"/>
            <a:chExt cx="3492225" cy="11278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92224" cy="1127859"/>
            </a:xfrm>
            <a:custGeom>
              <a:avLst/>
              <a:gdLst/>
              <a:ahLst/>
              <a:cxnLst/>
              <a:rect r="r" b="b" t="t" l="l"/>
              <a:pathLst>
                <a:path h="1127859" w="3492224">
                  <a:moveTo>
                    <a:pt x="0" y="0"/>
                  </a:moveTo>
                  <a:lnTo>
                    <a:pt x="3492224" y="0"/>
                  </a:lnTo>
                  <a:lnTo>
                    <a:pt x="3492224" y="1127859"/>
                  </a:lnTo>
                  <a:lnTo>
                    <a:pt x="0" y="1127859"/>
                  </a:lnTo>
                  <a:close/>
                </a:path>
              </a:pathLst>
            </a:custGeom>
            <a:solidFill>
              <a:srgbClr val="F6F6F6"/>
            </a:solidFill>
            <a:ln w="28575" cap="sq">
              <a:solidFill>
                <a:srgbClr val="26246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3492225" cy="1223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36902" y="6210710"/>
            <a:ext cx="12135165" cy="52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90"/>
              </a:lnSpc>
            </a:pPr>
            <a:r>
              <a:rPr lang="en-US" b="true" sz="2239" spc="-67">
                <a:solidFill>
                  <a:srgbClr val="26246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............................................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80140" y="2356194"/>
            <a:ext cx="10201251" cy="1298341"/>
          </a:xfrm>
          <a:custGeom>
            <a:avLst/>
            <a:gdLst/>
            <a:ahLst/>
            <a:cxnLst/>
            <a:rect r="r" b="b" t="t" l="l"/>
            <a:pathLst>
              <a:path h="1298341" w="10201251">
                <a:moveTo>
                  <a:pt x="0" y="0"/>
                </a:moveTo>
                <a:lnTo>
                  <a:pt x="10201251" y="0"/>
                </a:lnTo>
                <a:lnTo>
                  <a:pt x="10201251" y="1298341"/>
                </a:lnTo>
                <a:lnTo>
                  <a:pt x="0" y="1298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41386" y="2390369"/>
            <a:ext cx="9078758" cy="130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8"/>
              </a:lnSpc>
            </a:pPr>
            <a:r>
              <a:rPr lang="en-US" sz="9098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CONCLUSÃO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57246" y="420855"/>
            <a:ext cx="3084191" cy="3760678"/>
          </a:xfrm>
          <a:custGeom>
            <a:avLst/>
            <a:gdLst/>
            <a:ahLst/>
            <a:cxnLst/>
            <a:rect r="r" b="b" t="t" l="l"/>
            <a:pathLst>
              <a:path h="3760678" w="3084191">
                <a:moveTo>
                  <a:pt x="0" y="0"/>
                </a:moveTo>
                <a:lnTo>
                  <a:pt x="3084191" y="0"/>
                </a:lnTo>
                <a:lnTo>
                  <a:pt x="3084191" y="3760678"/>
                </a:lnTo>
                <a:lnTo>
                  <a:pt x="0" y="3760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</a:blip>
            <a:stretch>
              <a:fillRect l="-15443" t="-29438" r="0" b="-1266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857246" y="345601"/>
            <a:ext cx="3084191" cy="3760678"/>
          </a:xfrm>
          <a:custGeom>
            <a:avLst/>
            <a:gdLst/>
            <a:ahLst/>
            <a:cxnLst/>
            <a:rect r="r" b="b" t="t" l="l"/>
            <a:pathLst>
              <a:path h="3760678" w="3084191">
                <a:moveTo>
                  <a:pt x="0" y="0"/>
                </a:moveTo>
                <a:lnTo>
                  <a:pt x="3084191" y="0"/>
                </a:lnTo>
                <a:lnTo>
                  <a:pt x="3084191" y="3760678"/>
                </a:lnTo>
                <a:lnTo>
                  <a:pt x="0" y="3760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443" t="-29438" r="0" b="-12665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2246726">
            <a:off x="-13087" y="6965477"/>
            <a:ext cx="2278652" cy="4299344"/>
          </a:xfrm>
          <a:custGeom>
            <a:avLst/>
            <a:gdLst/>
            <a:ahLst/>
            <a:cxnLst/>
            <a:rect r="r" b="b" t="t" l="l"/>
            <a:pathLst>
              <a:path h="4299344" w="2278652">
                <a:moveTo>
                  <a:pt x="2278652" y="0"/>
                </a:moveTo>
                <a:lnTo>
                  <a:pt x="0" y="0"/>
                </a:lnTo>
                <a:lnTo>
                  <a:pt x="0" y="4299344"/>
                </a:lnTo>
                <a:lnTo>
                  <a:pt x="2278652" y="4299344"/>
                </a:lnTo>
                <a:lnTo>
                  <a:pt x="2278652" y="0"/>
                </a:lnTo>
                <a:close/>
              </a:path>
            </a:pathLst>
          </a:custGeom>
          <a:blipFill>
            <a:blip r:embed="rId8">
              <a:alphaModFix amt="8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true" flipV="false" rot="-2246726">
            <a:off x="62535" y="6907564"/>
            <a:ext cx="2278652" cy="4299344"/>
          </a:xfrm>
          <a:custGeom>
            <a:avLst/>
            <a:gdLst/>
            <a:ahLst/>
            <a:cxnLst/>
            <a:rect r="r" b="b" t="t" l="l"/>
            <a:pathLst>
              <a:path h="4299344" w="2278652">
                <a:moveTo>
                  <a:pt x="2278652" y="0"/>
                </a:moveTo>
                <a:lnTo>
                  <a:pt x="0" y="0"/>
                </a:lnTo>
                <a:lnTo>
                  <a:pt x="0" y="4299344"/>
                </a:lnTo>
                <a:lnTo>
                  <a:pt x="2278652" y="4299344"/>
                </a:lnTo>
                <a:lnTo>
                  <a:pt x="2278652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55810">
            <a:off x="1939806" y="2049269"/>
            <a:ext cx="1644609" cy="1462613"/>
          </a:xfrm>
          <a:custGeom>
            <a:avLst/>
            <a:gdLst/>
            <a:ahLst/>
            <a:cxnLst/>
            <a:rect r="r" b="b" t="t" l="l"/>
            <a:pathLst>
              <a:path h="1462613" w="1644609">
                <a:moveTo>
                  <a:pt x="0" y="0"/>
                </a:moveTo>
                <a:lnTo>
                  <a:pt x="1644609" y="0"/>
                </a:lnTo>
                <a:lnTo>
                  <a:pt x="1644609" y="1462614"/>
                </a:lnTo>
                <a:lnTo>
                  <a:pt x="0" y="1462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3445" t="-123435" r="-173145" b="-133603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5924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515" t="0" r="-429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2964" y="612025"/>
            <a:ext cx="4898431" cy="9089556"/>
          </a:xfrm>
          <a:custGeom>
            <a:avLst/>
            <a:gdLst/>
            <a:ahLst/>
            <a:cxnLst/>
            <a:rect r="r" b="b" t="t" l="l"/>
            <a:pathLst>
              <a:path h="9089556" w="4898431">
                <a:moveTo>
                  <a:pt x="0" y="0"/>
                </a:moveTo>
                <a:lnTo>
                  <a:pt x="4898431" y="0"/>
                </a:lnTo>
                <a:lnTo>
                  <a:pt x="4898431" y="9089556"/>
                </a:lnTo>
                <a:lnTo>
                  <a:pt x="0" y="908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696" t="0" r="-21706" b="-292"/>
            </a:stretch>
          </a:blipFill>
        </p:spPr>
      </p:sp>
      <p:sp>
        <p:nvSpPr>
          <p:cNvPr name="TextBox 5" id="5"/>
          <p:cNvSpPr txBox="true"/>
          <p:nvPr/>
        </p:nvSpPr>
        <p:spPr>
          <a:xfrm rot="-357294">
            <a:off x="1996152" y="4189447"/>
            <a:ext cx="15039360" cy="231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40"/>
              </a:lnSpc>
            </a:pPr>
            <a:r>
              <a:rPr lang="en-US" sz="1630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OBRIGADO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233867">
            <a:off x="-1805345" y="-923843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6"/>
                </a:lnTo>
                <a:lnTo>
                  <a:pt x="0" y="677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87" r="-207499" b="-635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233867">
            <a:off x="-1763050" y="-958968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6"/>
                </a:lnTo>
                <a:lnTo>
                  <a:pt x="0" y="6771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87" r="-207499" b="-63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27608">
            <a:off x="14393832" y="6534807"/>
            <a:ext cx="2799862" cy="2490024"/>
          </a:xfrm>
          <a:custGeom>
            <a:avLst/>
            <a:gdLst/>
            <a:ahLst/>
            <a:cxnLst/>
            <a:rect r="r" b="b" t="t" l="l"/>
            <a:pathLst>
              <a:path h="2490024" w="2799862">
                <a:moveTo>
                  <a:pt x="0" y="0"/>
                </a:moveTo>
                <a:lnTo>
                  <a:pt x="2799862" y="0"/>
                </a:lnTo>
                <a:lnTo>
                  <a:pt x="2799862" y="2490024"/>
                </a:lnTo>
                <a:lnTo>
                  <a:pt x="0" y="2490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3445" t="-123435" r="-173145" b="-13360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0967" y="7577478"/>
            <a:ext cx="2041054" cy="1239476"/>
          </a:xfrm>
          <a:custGeom>
            <a:avLst/>
            <a:gdLst/>
            <a:ahLst/>
            <a:cxnLst/>
            <a:rect r="r" b="b" t="t" l="l"/>
            <a:pathLst>
              <a:path h="1239476" w="2041054">
                <a:moveTo>
                  <a:pt x="0" y="0"/>
                </a:moveTo>
                <a:lnTo>
                  <a:pt x="2041053" y="0"/>
                </a:lnTo>
                <a:lnTo>
                  <a:pt x="2041053" y="1239476"/>
                </a:lnTo>
                <a:lnTo>
                  <a:pt x="0" y="1239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5040" y="2205184"/>
            <a:ext cx="1217445" cy="1374938"/>
          </a:xfrm>
          <a:custGeom>
            <a:avLst/>
            <a:gdLst/>
            <a:ahLst/>
            <a:cxnLst/>
            <a:rect r="r" b="b" t="t" l="l"/>
            <a:pathLst>
              <a:path h="1374938" w="1217445">
                <a:moveTo>
                  <a:pt x="0" y="0"/>
                </a:moveTo>
                <a:lnTo>
                  <a:pt x="1217445" y="0"/>
                </a:lnTo>
                <a:lnTo>
                  <a:pt x="1217445" y="1374938"/>
                </a:lnTo>
                <a:lnTo>
                  <a:pt x="0" y="13749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92886">
            <a:off x="5024723" y="6264067"/>
            <a:ext cx="9163109" cy="466486"/>
          </a:xfrm>
          <a:custGeom>
            <a:avLst/>
            <a:gdLst/>
            <a:ahLst/>
            <a:cxnLst/>
            <a:rect r="r" b="b" t="t" l="l"/>
            <a:pathLst>
              <a:path h="466486" w="9163109">
                <a:moveTo>
                  <a:pt x="0" y="0"/>
                </a:moveTo>
                <a:lnTo>
                  <a:pt x="9163110" y="0"/>
                </a:lnTo>
                <a:lnTo>
                  <a:pt x="9163110" y="466486"/>
                </a:lnTo>
                <a:lnTo>
                  <a:pt x="0" y="4664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233867">
            <a:off x="-1004869" y="-1604419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87" r="-207499" b="-63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233867">
            <a:off x="-962574" y="-1639544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87" r="-207499" b="-635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49068" y="2238544"/>
            <a:ext cx="9650164" cy="1228203"/>
          </a:xfrm>
          <a:custGeom>
            <a:avLst/>
            <a:gdLst/>
            <a:ahLst/>
            <a:cxnLst/>
            <a:rect r="r" b="b" t="t" l="l"/>
            <a:pathLst>
              <a:path h="1228203" w="9650164">
                <a:moveTo>
                  <a:pt x="0" y="0"/>
                </a:moveTo>
                <a:lnTo>
                  <a:pt x="9650163" y="0"/>
                </a:lnTo>
                <a:lnTo>
                  <a:pt x="9650163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88769" y="2639646"/>
            <a:ext cx="9910463" cy="73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3"/>
              </a:lnSpc>
            </a:pPr>
            <a:r>
              <a:rPr lang="en-US" sz="6730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SOBRE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56491" y="4150623"/>
            <a:ext cx="11035318" cy="313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4"/>
              </a:lnSpc>
              <a:spcBef>
                <a:spcPct val="0"/>
              </a:spcBef>
            </a:pPr>
            <a:r>
              <a:rPr lang="en-US" sz="3051" spc="-91" strike="noStrike" u="none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Bilingue Blend é um curso ​educacional </a:t>
            </a:r>
          </a:p>
          <a:p>
            <a:pPr algn="ctr" marL="0" indent="0" lvl="0">
              <a:lnSpc>
                <a:spcPts val="5004"/>
              </a:lnSpc>
              <a:spcBef>
                <a:spcPct val="0"/>
              </a:spcBef>
            </a:pPr>
            <a:r>
              <a:rPr lang="en-US" sz="3051" spc="-91" strike="noStrike" u="none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inovador que oferece aulas  ​criativas e imersivas </a:t>
            </a:r>
          </a:p>
          <a:p>
            <a:pPr algn="ctr" marL="0" indent="0" lvl="0">
              <a:lnSpc>
                <a:spcPts val="5004"/>
              </a:lnSpc>
              <a:spcBef>
                <a:spcPct val="0"/>
              </a:spcBef>
            </a:pPr>
            <a:r>
              <a:rPr lang="en-US" sz="3051" spc="-91" strike="noStrike" u="none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em inglês e espanhol, ​projetadas para crianças</a:t>
            </a:r>
          </a:p>
          <a:p>
            <a:pPr algn="ctr" marL="0" indent="0" lvl="0">
              <a:lnSpc>
                <a:spcPts val="5004"/>
              </a:lnSpc>
              <a:spcBef>
                <a:spcPct val="0"/>
              </a:spcBef>
            </a:pPr>
            <a:r>
              <a:rPr lang="en-US" sz="3051" spc="-91" strike="noStrike" u="none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desenvolverem habilidades ​linguísticas e </a:t>
            </a:r>
          </a:p>
          <a:p>
            <a:pPr algn="ctr" marL="0" indent="0" lvl="0">
              <a:lnSpc>
                <a:spcPts val="5004"/>
              </a:lnSpc>
              <a:spcBef>
                <a:spcPct val="0"/>
              </a:spcBef>
            </a:pPr>
            <a:r>
              <a:rPr lang="en-US" sz="3051" spc="-91" strike="noStrike" u="none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criativas de maneira ​integrada.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233867">
            <a:off x="-1004869" y="-1604419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87" r="-207499" b="-63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233867">
            <a:off x="-962574" y="-1639544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87" r="-207499" b="-635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608">
            <a:off x="14639355" y="2454661"/>
            <a:ext cx="2591768" cy="2304958"/>
          </a:xfrm>
          <a:custGeom>
            <a:avLst/>
            <a:gdLst/>
            <a:ahLst/>
            <a:cxnLst/>
            <a:rect r="r" b="b" t="t" l="l"/>
            <a:pathLst>
              <a:path h="2304958" w="2591768">
                <a:moveTo>
                  <a:pt x="0" y="0"/>
                </a:moveTo>
                <a:lnTo>
                  <a:pt x="2591768" y="0"/>
                </a:lnTo>
                <a:lnTo>
                  <a:pt x="2591768" y="2304958"/>
                </a:lnTo>
                <a:lnTo>
                  <a:pt x="0" y="2304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3445" t="-123435" r="-173145" b="-13360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56180">
            <a:off x="3414700" y="3088033"/>
            <a:ext cx="346158" cy="1012696"/>
          </a:xfrm>
          <a:custGeom>
            <a:avLst/>
            <a:gdLst/>
            <a:ahLst/>
            <a:cxnLst/>
            <a:rect r="r" b="b" t="t" l="l"/>
            <a:pathLst>
              <a:path h="1012696" w="346158">
                <a:moveTo>
                  <a:pt x="0" y="0"/>
                </a:moveTo>
                <a:lnTo>
                  <a:pt x="346158" y="0"/>
                </a:lnTo>
                <a:lnTo>
                  <a:pt x="346158" y="1012696"/>
                </a:lnTo>
                <a:lnTo>
                  <a:pt x="0" y="1012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49068" y="2238544"/>
            <a:ext cx="9650164" cy="1228203"/>
          </a:xfrm>
          <a:custGeom>
            <a:avLst/>
            <a:gdLst/>
            <a:ahLst/>
            <a:cxnLst/>
            <a:rect r="r" b="b" t="t" l="l"/>
            <a:pathLst>
              <a:path h="1228203" w="9650164">
                <a:moveTo>
                  <a:pt x="0" y="0"/>
                </a:moveTo>
                <a:lnTo>
                  <a:pt x="9650163" y="0"/>
                </a:lnTo>
                <a:lnTo>
                  <a:pt x="9650163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88769" y="2639646"/>
            <a:ext cx="9910463" cy="73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3"/>
              </a:lnSpc>
            </a:pPr>
            <a:r>
              <a:rPr lang="en-US" sz="6730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SOBRE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48232" y="5478295"/>
            <a:ext cx="4311068" cy="198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</a:pPr>
          </a:p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1959" spc="-58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05 anos de experiência como professora ​de inglês e espanhol para crianças, ​adolescentes e adultos.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71426" y="5029535"/>
            <a:ext cx="3464680" cy="54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  <a:spcBef>
                <a:spcPct val="0"/>
              </a:spcBef>
            </a:pPr>
            <a:r>
              <a:rPr lang="en-US" sz="2897" spc="-86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Amanda Goularte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93748" y="5029535"/>
            <a:ext cx="3464680" cy="54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  <a:spcBef>
                <a:spcPct val="0"/>
              </a:spcBef>
            </a:pPr>
            <a:r>
              <a:rPr lang="en-US" sz="2897" spc="-86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Bruna Camarta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19798" y="5878372"/>
            <a:ext cx="4012580" cy="158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1959" spc="-58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Atua como professora de inglês há 10 anos ​para crianças, adolescentes e adultos.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347908" y="4590225"/>
            <a:ext cx="3171890" cy="3171890"/>
            <a:chOff x="0" y="0"/>
            <a:chExt cx="4229186" cy="422918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229186" cy="422918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1C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3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4229186" cy="422918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t="-6054" r="0" b="-6054"/>
                </a:stretch>
              </a:blipFill>
            </p:spPr>
          </p:sp>
        </p:grpSp>
      </p:grpSp>
      <p:grpSp>
        <p:nvGrpSpPr>
          <p:cNvPr name="Group 21" id="21"/>
          <p:cNvGrpSpPr/>
          <p:nvPr/>
        </p:nvGrpSpPr>
        <p:grpSpPr>
          <a:xfrm rot="0">
            <a:off x="9766111" y="4661340"/>
            <a:ext cx="3029660" cy="3029660"/>
            <a:chOff x="0" y="0"/>
            <a:chExt cx="4039546" cy="403954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039546" cy="403954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1C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3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4039546" cy="4039546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-4752" r="0" b="-4752"/>
                </a:stretch>
              </a:blipFill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233867">
            <a:off x="-1004869" y="-1604419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87" r="-207499" b="-63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233867">
            <a:off x="-962574" y="-1639544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87" r="-207499" b="-635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08321" y="2409250"/>
            <a:ext cx="5004522" cy="6849050"/>
          </a:xfrm>
          <a:custGeom>
            <a:avLst/>
            <a:gdLst/>
            <a:ahLst/>
            <a:cxnLst/>
            <a:rect r="r" b="b" t="t" l="l"/>
            <a:pathLst>
              <a:path h="6849050" w="5004522">
                <a:moveTo>
                  <a:pt x="0" y="0"/>
                </a:moveTo>
                <a:lnTo>
                  <a:pt x="5004522" y="0"/>
                </a:lnTo>
                <a:lnTo>
                  <a:pt x="5004522" y="6849050"/>
                </a:lnTo>
                <a:lnTo>
                  <a:pt x="0" y="6849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019" r="0" b="-1488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80246" y="2409250"/>
            <a:ext cx="5460672" cy="7057411"/>
          </a:xfrm>
          <a:custGeom>
            <a:avLst/>
            <a:gdLst/>
            <a:ahLst/>
            <a:cxnLst/>
            <a:rect r="r" b="b" t="t" l="l"/>
            <a:pathLst>
              <a:path h="7057411" w="5460672">
                <a:moveTo>
                  <a:pt x="0" y="0"/>
                </a:moveTo>
                <a:lnTo>
                  <a:pt x="5460672" y="0"/>
                </a:lnTo>
                <a:lnTo>
                  <a:pt x="5460672" y="7057412"/>
                </a:lnTo>
                <a:lnTo>
                  <a:pt x="0" y="7057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45777" y="2409250"/>
            <a:ext cx="5136787" cy="6849050"/>
          </a:xfrm>
          <a:custGeom>
            <a:avLst/>
            <a:gdLst/>
            <a:ahLst/>
            <a:cxnLst/>
            <a:rect r="r" b="b" t="t" l="l"/>
            <a:pathLst>
              <a:path h="6849050" w="5136787">
                <a:moveTo>
                  <a:pt x="0" y="0"/>
                </a:moveTo>
                <a:lnTo>
                  <a:pt x="5136787" y="0"/>
                </a:lnTo>
                <a:lnTo>
                  <a:pt x="5136787" y="6849050"/>
                </a:lnTo>
                <a:lnTo>
                  <a:pt x="0" y="6849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9783834" y="2409250"/>
            <a:ext cx="5460672" cy="7057411"/>
          </a:xfrm>
          <a:custGeom>
            <a:avLst/>
            <a:gdLst/>
            <a:ahLst/>
            <a:cxnLst/>
            <a:rect r="r" b="b" t="t" l="l"/>
            <a:pathLst>
              <a:path h="7057411" w="5460672">
                <a:moveTo>
                  <a:pt x="0" y="7057412"/>
                </a:moveTo>
                <a:lnTo>
                  <a:pt x="5460672" y="7057412"/>
                </a:lnTo>
                <a:lnTo>
                  <a:pt x="5460672" y="0"/>
                </a:lnTo>
                <a:lnTo>
                  <a:pt x="0" y="0"/>
                </a:lnTo>
                <a:lnTo>
                  <a:pt x="0" y="7057412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9068" y="2238544"/>
            <a:ext cx="9650164" cy="1228203"/>
          </a:xfrm>
          <a:custGeom>
            <a:avLst/>
            <a:gdLst/>
            <a:ahLst/>
            <a:cxnLst/>
            <a:rect r="r" b="b" t="t" l="l"/>
            <a:pathLst>
              <a:path h="1228203" w="9650164">
                <a:moveTo>
                  <a:pt x="0" y="0"/>
                </a:moveTo>
                <a:lnTo>
                  <a:pt x="9650163" y="0"/>
                </a:lnTo>
                <a:lnTo>
                  <a:pt x="9650163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5820" y="3966442"/>
            <a:ext cx="4142901" cy="4681244"/>
          </a:xfrm>
          <a:custGeom>
            <a:avLst/>
            <a:gdLst/>
            <a:ahLst/>
            <a:cxnLst/>
            <a:rect r="r" b="b" t="t" l="l"/>
            <a:pathLst>
              <a:path h="4681244" w="4142901">
                <a:moveTo>
                  <a:pt x="0" y="0"/>
                </a:moveTo>
                <a:lnTo>
                  <a:pt x="4142901" y="0"/>
                </a:lnTo>
                <a:lnTo>
                  <a:pt x="4142901" y="4681244"/>
                </a:lnTo>
                <a:lnTo>
                  <a:pt x="0" y="46812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3808" y="1855172"/>
            <a:ext cx="2607885" cy="2399254"/>
          </a:xfrm>
          <a:custGeom>
            <a:avLst/>
            <a:gdLst/>
            <a:ahLst/>
            <a:cxnLst/>
            <a:rect r="r" b="b" t="t" l="l"/>
            <a:pathLst>
              <a:path h="2399254" w="2607885">
                <a:moveTo>
                  <a:pt x="0" y="0"/>
                </a:moveTo>
                <a:lnTo>
                  <a:pt x="2607885" y="0"/>
                </a:lnTo>
                <a:lnTo>
                  <a:pt x="2607885" y="2399254"/>
                </a:lnTo>
                <a:lnTo>
                  <a:pt x="0" y="2399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51700" y="7646009"/>
            <a:ext cx="2298209" cy="1734103"/>
          </a:xfrm>
          <a:custGeom>
            <a:avLst/>
            <a:gdLst/>
            <a:ahLst/>
            <a:cxnLst/>
            <a:rect r="r" b="b" t="t" l="l"/>
            <a:pathLst>
              <a:path h="1734103" w="2298209">
                <a:moveTo>
                  <a:pt x="0" y="0"/>
                </a:moveTo>
                <a:lnTo>
                  <a:pt x="2298209" y="0"/>
                </a:lnTo>
                <a:lnTo>
                  <a:pt x="2298209" y="1734103"/>
                </a:lnTo>
                <a:lnTo>
                  <a:pt x="0" y="1734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32644" y="4048312"/>
            <a:ext cx="5422088" cy="1301301"/>
          </a:xfrm>
          <a:custGeom>
            <a:avLst/>
            <a:gdLst/>
            <a:ahLst/>
            <a:cxnLst/>
            <a:rect r="r" b="b" t="t" l="l"/>
            <a:pathLst>
              <a:path h="1301301" w="5422088">
                <a:moveTo>
                  <a:pt x="0" y="0"/>
                </a:moveTo>
                <a:lnTo>
                  <a:pt x="5422088" y="0"/>
                </a:lnTo>
                <a:lnTo>
                  <a:pt x="5422088" y="1301302"/>
                </a:lnTo>
                <a:lnTo>
                  <a:pt x="0" y="1301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08669" y="5843775"/>
            <a:ext cx="5422088" cy="1301301"/>
          </a:xfrm>
          <a:custGeom>
            <a:avLst/>
            <a:gdLst/>
            <a:ahLst/>
            <a:cxnLst/>
            <a:rect r="r" b="b" t="t" l="l"/>
            <a:pathLst>
              <a:path h="1301301" w="5422088">
                <a:moveTo>
                  <a:pt x="0" y="0"/>
                </a:moveTo>
                <a:lnTo>
                  <a:pt x="5422088" y="0"/>
                </a:lnTo>
                <a:lnTo>
                  <a:pt x="5422088" y="1301301"/>
                </a:lnTo>
                <a:lnTo>
                  <a:pt x="0" y="1301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4839908">
            <a:off x="3502807" y="4912625"/>
            <a:ext cx="961824" cy="622781"/>
          </a:xfrm>
          <a:custGeom>
            <a:avLst/>
            <a:gdLst/>
            <a:ahLst/>
            <a:cxnLst/>
            <a:rect r="r" b="b" t="t" l="l"/>
            <a:pathLst>
              <a:path h="622781" w="961824">
                <a:moveTo>
                  <a:pt x="0" y="622781"/>
                </a:moveTo>
                <a:lnTo>
                  <a:pt x="961824" y="622781"/>
                </a:lnTo>
                <a:lnTo>
                  <a:pt x="961824" y="0"/>
                </a:lnTo>
                <a:lnTo>
                  <a:pt x="0" y="0"/>
                </a:lnTo>
                <a:lnTo>
                  <a:pt x="0" y="62278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88769" y="2639646"/>
            <a:ext cx="9910463" cy="73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3"/>
              </a:lnSpc>
            </a:pPr>
            <a:r>
              <a:rPr lang="en-US" sz="6730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PROPOSTA INICIAL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07101" y="4140126"/>
            <a:ext cx="5168718" cy="10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97"/>
              </a:lnSpc>
              <a:spcBef>
                <a:spcPct val="0"/>
              </a:spcBef>
            </a:pPr>
            <a:r>
              <a:rPr lang="en-US" sz="2498" spc="-74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Aplicativo para contato com os responsáveis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97416" y="6192764"/>
            <a:ext cx="2644593" cy="48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97"/>
              </a:lnSpc>
              <a:spcBef>
                <a:spcPct val="0"/>
              </a:spcBef>
            </a:pPr>
            <a:r>
              <a:rPr lang="en-US" sz="2498" spc="-74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Landing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887281">
            <a:off x="4691005" y="3909756"/>
            <a:ext cx="1580071" cy="333251"/>
          </a:xfrm>
          <a:custGeom>
            <a:avLst/>
            <a:gdLst/>
            <a:ahLst/>
            <a:cxnLst/>
            <a:rect r="r" b="b" t="t" l="l"/>
            <a:pathLst>
              <a:path h="333251" w="1580071">
                <a:moveTo>
                  <a:pt x="0" y="0"/>
                </a:moveTo>
                <a:lnTo>
                  <a:pt x="1580071" y="0"/>
                </a:lnTo>
                <a:lnTo>
                  <a:pt x="1580071" y="333251"/>
                </a:lnTo>
                <a:lnTo>
                  <a:pt x="0" y="333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887281">
            <a:off x="12953790" y="7018888"/>
            <a:ext cx="1580071" cy="333251"/>
          </a:xfrm>
          <a:custGeom>
            <a:avLst/>
            <a:gdLst/>
            <a:ahLst/>
            <a:cxnLst/>
            <a:rect r="r" b="b" t="t" l="l"/>
            <a:pathLst>
              <a:path h="333251" w="1580071">
                <a:moveTo>
                  <a:pt x="1580071" y="0"/>
                </a:moveTo>
                <a:lnTo>
                  <a:pt x="0" y="0"/>
                </a:lnTo>
                <a:lnTo>
                  <a:pt x="0" y="333251"/>
                </a:lnTo>
                <a:lnTo>
                  <a:pt x="1580071" y="333251"/>
                </a:lnTo>
                <a:lnTo>
                  <a:pt x="1580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883934">
            <a:off x="4691611" y="6916105"/>
            <a:ext cx="1536111" cy="323980"/>
          </a:xfrm>
          <a:custGeom>
            <a:avLst/>
            <a:gdLst/>
            <a:ahLst/>
            <a:cxnLst/>
            <a:rect r="r" b="b" t="t" l="l"/>
            <a:pathLst>
              <a:path h="323980" w="1536111">
                <a:moveTo>
                  <a:pt x="0" y="0"/>
                </a:moveTo>
                <a:lnTo>
                  <a:pt x="1536110" y="0"/>
                </a:lnTo>
                <a:lnTo>
                  <a:pt x="1536110" y="323980"/>
                </a:lnTo>
                <a:lnTo>
                  <a:pt x="0" y="32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883934">
            <a:off x="13406325" y="3722691"/>
            <a:ext cx="1536111" cy="323980"/>
          </a:xfrm>
          <a:custGeom>
            <a:avLst/>
            <a:gdLst/>
            <a:ahLst/>
            <a:cxnLst/>
            <a:rect r="r" b="b" t="t" l="l"/>
            <a:pathLst>
              <a:path h="323980" w="1536111">
                <a:moveTo>
                  <a:pt x="1536111" y="0"/>
                </a:moveTo>
                <a:lnTo>
                  <a:pt x="0" y="0"/>
                </a:lnTo>
                <a:lnTo>
                  <a:pt x="0" y="323980"/>
                </a:lnTo>
                <a:lnTo>
                  <a:pt x="1536111" y="323980"/>
                </a:lnTo>
                <a:lnTo>
                  <a:pt x="15361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21990" y="1936255"/>
            <a:ext cx="6462963" cy="6414491"/>
          </a:xfrm>
          <a:custGeom>
            <a:avLst/>
            <a:gdLst/>
            <a:ahLst/>
            <a:cxnLst/>
            <a:rect r="r" b="b" t="t" l="l"/>
            <a:pathLst>
              <a:path h="6414491" w="6462963">
                <a:moveTo>
                  <a:pt x="0" y="0"/>
                </a:moveTo>
                <a:lnTo>
                  <a:pt x="6462963" y="0"/>
                </a:lnTo>
                <a:lnTo>
                  <a:pt x="6462963" y="6414490"/>
                </a:lnTo>
                <a:lnTo>
                  <a:pt x="0" y="6414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00689">
            <a:off x="16727393" y="1590312"/>
            <a:ext cx="382733" cy="2313222"/>
          </a:xfrm>
          <a:custGeom>
            <a:avLst/>
            <a:gdLst/>
            <a:ahLst/>
            <a:cxnLst/>
            <a:rect r="r" b="b" t="t" l="l"/>
            <a:pathLst>
              <a:path h="2313222" w="382733">
                <a:moveTo>
                  <a:pt x="0" y="0"/>
                </a:moveTo>
                <a:lnTo>
                  <a:pt x="382733" y="0"/>
                </a:lnTo>
                <a:lnTo>
                  <a:pt x="382733" y="2313222"/>
                </a:lnTo>
                <a:lnTo>
                  <a:pt x="0" y="2313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18660" y="8350745"/>
            <a:ext cx="1718223" cy="1043430"/>
          </a:xfrm>
          <a:custGeom>
            <a:avLst/>
            <a:gdLst/>
            <a:ahLst/>
            <a:cxnLst/>
            <a:rect r="r" b="b" t="t" l="l"/>
            <a:pathLst>
              <a:path h="1043430" w="1718223">
                <a:moveTo>
                  <a:pt x="0" y="0"/>
                </a:moveTo>
                <a:lnTo>
                  <a:pt x="1718223" y="0"/>
                </a:lnTo>
                <a:lnTo>
                  <a:pt x="1718223" y="1043430"/>
                </a:lnTo>
                <a:lnTo>
                  <a:pt x="0" y="1043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37338" y="6326297"/>
            <a:ext cx="3632267" cy="600975"/>
          </a:xfrm>
          <a:custGeom>
            <a:avLst/>
            <a:gdLst/>
            <a:ahLst/>
            <a:cxnLst/>
            <a:rect r="r" b="b" t="t" l="l"/>
            <a:pathLst>
              <a:path h="600975" w="3632267">
                <a:moveTo>
                  <a:pt x="0" y="0"/>
                </a:moveTo>
                <a:lnTo>
                  <a:pt x="3632267" y="0"/>
                </a:lnTo>
                <a:lnTo>
                  <a:pt x="3632267" y="600975"/>
                </a:lnTo>
                <a:lnTo>
                  <a:pt x="0" y="600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86900" y="4203557"/>
            <a:ext cx="939943" cy="939943"/>
          </a:xfrm>
          <a:custGeom>
            <a:avLst/>
            <a:gdLst/>
            <a:ahLst/>
            <a:cxnLst/>
            <a:rect r="r" b="b" t="t" l="l"/>
            <a:pathLst>
              <a:path h="939943" w="939943">
                <a:moveTo>
                  <a:pt x="0" y="0"/>
                </a:moveTo>
                <a:lnTo>
                  <a:pt x="939943" y="0"/>
                </a:lnTo>
                <a:lnTo>
                  <a:pt x="939943" y="939943"/>
                </a:lnTo>
                <a:lnTo>
                  <a:pt x="0" y="9399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06637" y="3951356"/>
            <a:ext cx="6032929" cy="215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4"/>
              </a:lnSpc>
            </a:pPr>
            <a:r>
              <a:rPr lang="en-US" sz="7594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SITE ANTIGO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36883" y="2250733"/>
            <a:ext cx="3374329" cy="109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5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DESIGN COMPLICADO E SATURADO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94610" y="2681054"/>
            <a:ext cx="4037636" cy="36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5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LIMITADO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82409" y="7957311"/>
            <a:ext cx="4723125" cy="72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5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NÃO ATENDIA AS NECESSIDADES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1622" y="8120636"/>
            <a:ext cx="4481092" cy="36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599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NÃO RESPONSIVO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7211" y="39837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7221" y="39837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9545" y="39837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9466" y="6409004"/>
            <a:ext cx="6447620" cy="2849296"/>
          </a:xfrm>
          <a:custGeom>
            <a:avLst/>
            <a:gdLst/>
            <a:ahLst/>
            <a:cxnLst/>
            <a:rect r="r" b="b" t="t" l="l"/>
            <a:pathLst>
              <a:path h="2849296" w="6447620">
                <a:moveTo>
                  <a:pt x="0" y="0"/>
                </a:moveTo>
                <a:lnTo>
                  <a:pt x="6447620" y="0"/>
                </a:lnTo>
                <a:lnTo>
                  <a:pt x="6447620" y="2849296"/>
                </a:lnTo>
                <a:lnTo>
                  <a:pt x="0" y="2849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46" t="-1668" r="-5373" b="-7587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88609">
            <a:off x="6800068" y="5958752"/>
            <a:ext cx="553344" cy="905771"/>
          </a:xfrm>
          <a:custGeom>
            <a:avLst/>
            <a:gdLst/>
            <a:ahLst/>
            <a:cxnLst/>
            <a:rect r="r" b="b" t="t" l="l"/>
            <a:pathLst>
              <a:path h="905771" w="553344">
                <a:moveTo>
                  <a:pt x="0" y="0"/>
                </a:moveTo>
                <a:lnTo>
                  <a:pt x="553344" y="0"/>
                </a:lnTo>
                <a:lnTo>
                  <a:pt x="553344" y="905770"/>
                </a:lnTo>
                <a:lnTo>
                  <a:pt x="0" y="90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70311" y="1941570"/>
            <a:ext cx="9932956" cy="108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4"/>
              </a:lnSpc>
            </a:pPr>
            <a:r>
              <a:rPr lang="en-US" sz="7594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 Briefing + Reunião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82589" y="3664168"/>
            <a:ext cx="13730144" cy="1963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19" indent="-348859" lvl="1">
              <a:lnSpc>
                <a:spcPts val="2391"/>
              </a:lnSpc>
              <a:buFont typeface="Arial"/>
              <a:buChar char="•"/>
            </a:pPr>
            <a:r>
              <a:rPr lang="en-US" sz="3231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COMUNICAÇÃO (WHATSAPP)</a:t>
            </a:r>
          </a:p>
          <a:p>
            <a:pPr algn="l">
              <a:lnSpc>
                <a:spcPts val="2391"/>
              </a:lnSpc>
            </a:pPr>
          </a:p>
          <a:p>
            <a:pPr algn="ctr">
              <a:lnSpc>
                <a:spcPts val="2391"/>
              </a:lnSpc>
            </a:pPr>
          </a:p>
          <a:p>
            <a:pPr algn="l" marL="697719" indent="-348859" lvl="1">
              <a:lnSpc>
                <a:spcPts val="2391"/>
              </a:lnSpc>
              <a:buFont typeface="Arial"/>
              <a:buChar char="•"/>
            </a:pPr>
            <a:r>
              <a:rPr lang="en-US" sz="3231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BRIEFING (QUESTIONÁRIO, CORES)</a:t>
            </a:r>
          </a:p>
          <a:p>
            <a:pPr algn="ctr">
              <a:lnSpc>
                <a:spcPts val="3522"/>
              </a:lnSpc>
            </a:pPr>
          </a:p>
          <a:p>
            <a:pPr algn="l" marL="697719" indent="-348859" lvl="1">
              <a:lnSpc>
                <a:spcPts val="2391"/>
              </a:lnSpc>
              <a:buFont typeface="Arial"/>
              <a:buChar char="•"/>
            </a:pPr>
            <a:r>
              <a:rPr lang="en-US" sz="3231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REUNIÃO (LANDING-PAGE E SISTEMA WEB)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88609">
            <a:off x="10852495" y="5956119"/>
            <a:ext cx="553344" cy="905771"/>
          </a:xfrm>
          <a:custGeom>
            <a:avLst/>
            <a:gdLst/>
            <a:ahLst/>
            <a:cxnLst/>
            <a:rect r="r" b="b" t="t" l="l"/>
            <a:pathLst>
              <a:path h="905771" w="553344">
                <a:moveTo>
                  <a:pt x="0" y="0"/>
                </a:moveTo>
                <a:lnTo>
                  <a:pt x="553344" y="0"/>
                </a:lnTo>
                <a:lnTo>
                  <a:pt x="553344" y="905771"/>
                </a:lnTo>
                <a:lnTo>
                  <a:pt x="0" y="905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7025" y="4108778"/>
            <a:ext cx="5991633" cy="2429335"/>
          </a:xfrm>
          <a:custGeom>
            <a:avLst/>
            <a:gdLst/>
            <a:ahLst/>
            <a:cxnLst/>
            <a:rect r="r" b="b" t="t" l="l"/>
            <a:pathLst>
              <a:path h="2429335" w="5991633">
                <a:moveTo>
                  <a:pt x="0" y="0"/>
                </a:moveTo>
                <a:lnTo>
                  <a:pt x="5991633" y="0"/>
                </a:lnTo>
                <a:lnTo>
                  <a:pt x="5991633" y="2429335"/>
                </a:lnTo>
                <a:lnTo>
                  <a:pt x="0" y="2429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71797" y="2581385"/>
            <a:ext cx="3981135" cy="506690"/>
          </a:xfrm>
          <a:custGeom>
            <a:avLst/>
            <a:gdLst/>
            <a:ahLst/>
            <a:cxnLst/>
            <a:rect r="r" b="b" t="t" l="l"/>
            <a:pathLst>
              <a:path h="506690" w="3981135">
                <a:moveTo>
                  <a:pt x="0" y="0"/>
                </a:moveTo>
                <a:lnTo>
                  <a:pt x="3981135" y="0"/>
                </a:lnTo>
                <a:lnTo>
                  <a:pt x="3981135" y="506690"/>
                </a:lnTo>
                <a:lnTo>
                  <a:pt x="0" y="50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71797" y="4805293"/>
            <a:ext cx="3981135" cy="506690"/>
          </a:xfrm>
          <a:custGeom>
            <a:avLst/>
            <a:gdLst/>
            <a:ahLst/>
            <a:cxnLst/>
            <a:rect r="r" b="b" t="t" l="l"/>
            <a:pathLst>
              <a:path h="506690" w="3981135">
                <a:moveTo>
                  <a:pt x="0" y="0"/>
                </a:moveTo>
                <a:lnTo>
                  <a:pt x="3981135" y="0"/>
                </a:lnTo>
                <a:lnTo>
                  <a:pt x="3981135" y="506690"/>
                </a:lnTo>
                <a:lnTo>
                  <a:pt x="0" y="506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75313" y="7364275"/>
            <a:ext cx="3981135" cy="506690"/>
          </a:xfrm>
          <a:custGeom>
            <a:avLst/>
            <a:gdLst/>
            <a:ahLst/>
            <a:cxnLst/>
            <a:rect r="r" b="b" t="t" l="l"/>
            <a:pathLst>
              <a:path h="506690" w="3981135">
                <a:moveTo>
                  <a:pt x="0" y="0"/>
                </a:moveTo>
                <a:lnTo>
                  <a:pt x="3981135" y="0"/>
                </a:lnTo>
                <a:lnTo>
                  <a:pt x="3981135" y="506690"/>
                </a:lnTo>
                <a:lnTo>
                  <a:pt x="0" y="506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32222">
            <a:off x="7766737" y="4183126"/>
            <a:ext cx="5054966" cy="1920748"/>
          </a:xfrm>
          <a:custGeom>
            <a:avLst/>
            <a:gdLst/>
            <a:ahLst/>
            <a:cxnLst/>
            <a:rect r="r" b="b" t="t" l="l"/>
            <a:pathLst>
              <a:path h="1920748" w="5054966">
                <a:moveTo>
                  <a:pt x="0" y="0"/>
                </a:moveTo>
                <a:lnTo>
                  <a:pt x="5054966" y="0"/>
                </a:lnTo>
                <a:lnTo>
                  <a:pt x="5054966" y="1920748"/>
                </a:lnTo>
                <a:lnTo>
                  <a:pt x="0" y="1920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632222">
            <a:off x="10118450" y="4529912"/>
            <a:ext cx="355134" cy="1288551"/>
          </a:xfrm>
          <a:custGeom>
            <a:avLst/>
            <a:gdLst/>
            <a:ahLst/>
            <a:cxnLst/>
            <a:rect r="r" b="b" t="t" l="l"/>
            <a:pathLst>
              <a:path h="1288551" w="355134">
                <a:moveTo>
                  <a:pt x="0" y="0"/>
                </a:moveTo>
                <a:lnTo>
                  <a:pt x="355134" y="0"/>
                </a:lnTo>
                <a:lnTo>
                  <a:pt x="355134" y="1288550"/>
                </a:lnTo>
                <a:lnTo>
                  <a:pt x="0" y="1288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1323395" b="-4906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671797" y="5480562"/>
            <a:ext cx="3981135" cy="67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27"/>
              </a:lnSpc>
              <a:spcBef>
                <a:spcPct val="0"/>
              </a:spcBef>
            </a:pPr>
            <a:r>
              <a:rPr lang="en-US" sz="1663" spc="-4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Poucos efeitos visuais, tons pasteis e menos saturados;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7471" y="7329045"/>
            <a:ext cx="4449787" cy="62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78"/>
              </a:lnSpc>
              <a:spcBef>
                <a:spcPct val="0"/>
              </a:spcBef>
            </a:pPr>
            <a:r>
              <a:rPr lang="en-US" sz="4435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SOFISTICADO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75313" y="8211164"/>
            <a:ext cx="3981135" cy="33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27"/>
              </a:lnSpc>
              <a:spcBef>
                <a:spcPct val="0"/>
              </a:spcBef>
            </a:pPr>
            <a:r>
              <a:rPr lang="en-US" sz="1663" spc="-4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Design organizado e uniforme. 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5345480" y="5710147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3568396" y="0"/>
                </a:moveTo>
                <a:lnTo>
                  <a:pt x="0" y="0"/>
                </a:lnTo>
                <a:lnTo>
                  <a:pt x="0" y="6771157"/>
                </a:lnTo>
                <a:lnTo>
                  <a:pt x="3568396" y="6771157"/>
                </a:lnTo>
                <a:lnTo>
                  <a:pt x="3568396" y="0"/>
                </a:lnTo>
                <a:close/>
              </a:path>
            </a:pathLst>
          </a:custGeom>
          <a:blipFill>
            <a:blip r:embed="rId14"/>
            <a:stretch>
              <a:fillRect l="0" t="-15187" r="-207499" b="-6351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326430" y="5658575"/>
            <a:ext cx="3568395" cy="6771157"/>
          </a:xfrm>
          <a:custGeom>
            <a:avLst/>
            <a:gdLst/>
            <a:ahLst/>
            <a:cxnLst/>
            <a:rect r="r" b="b" t="t" l="l"/>
            <a:pathLst>
              <a:path h="6771157" w="3568395">
                <a:moveTo>
                  <a:pt x="3568396" y="0"/>
                </a:moveTo>
                <a:lnTo>
                  <a:pt x="0" y="0"/>
                </a:lnTo>
                <a:lnTo>
                  <a:pt x="0" y="6771156"/>
                </a:lnTo>
                <a:lnTo>
                  <a:pt x="3568396" y="6771156"/>
                </a:lnTo>
                <a:lnTo>
                  <a:pt x="3568396" y="0"/>
                </a:lnTo>
                <a:close/>
              </a:path>
            </a:pathLst>
          </a:custGeom>
          <a:blipFill>
            <a:blip r:embed="rId15"/>
            <a:stretch>
              <a:fillRect l="0" t="-15187" r="-207499" b="-6351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51168" y="348100"/>
            <a:ext cx="3084191" cy="3760678"/>
          </a:xfrm>
          <a:custGeom>
            <a:avLst/>
            <a:gdLst/>
            <a:ahLst/>
            <a:cxnLst/>
            <a:rect r="r" b="b" t="t" l="l"/>
            <a:pathLst>
              <a:path h="3760678" w="3084191">
                <a:moveTo>
                  <a:pt x="3084192" y="0"/>
                </a:moveTo>
                <a:lnTo>
                  <a:pt x="0" y="0"/>
                </a:lnTo>
                <a:lnTo>
                  <a:pt x="0" y="3760678"/>
                </a:lnTo>
                <a:lnTo>
                  <a:pt x="3084192" y="3760678"/>
                </a:lnTo>
                <a:lnTo>
                  <a:pt x="3084192" y="0"/>
                </a:lnTo>
                <a:close/>
              </a:path>
            </a:pathLst>
          </a:custGeom>
          <a:blipFill>
            <a:blip r:embed="rId16">
              <a:alphaModFix amt="85000"/>
            </a:blip>
            <a:stretch>
              <a:fillRect l="-15443" t="-29438" r="0" b="-1266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false" rot="0">
            <a:off x="-95250" y="272846"/>
            <a:ext cx="3084191" cy="3760678"/>
          </a:xfrm>
          <a:custGeom>
            <a:avLst/>
            <a:gdLst/>
            <a:ahLst/>
            <a:cxnLst/>
            <a:rect r="r" b="b" t="t" l="l"/>
            <a:pathLst>
              <a:path h="3760678" w="3084191">
                <a:moveTo>
                  <a:pt x="3084191" y="0"/>
                </a:moveTo>
                <a:lnTo>
                  <a:pt x="0" y="0"/>
                </a:lnTo>
                <a:lnTo>
                  <a:pt x="0" y="3760679"/>
                </a:lnTo>
                <a:lnTo>
                  <a:pt x="3084191" y="3760679"/>
                </a:lnTo>
                <a:lnTo>
                  <a:pt x="3084191" y="0"/>
                </a:lnTo>
                <a:close/>
              </a:path>
            </a:pathLst>
          </a:custGeom>
          <a:blipFill>
            <a:blip r:embed="rId17"/>
            <a:stretch>
              <a:fillRect l="-15443" t="-29438" r="0" b="-1266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841961" y="2228439"/>
            <a:ext cx="1117178" cy="1409284"/>
          </a:xfrm>
          <a:custGeom>
            <a:avLst/>
            <a:gdLst/>
            <a:ahLst/>
            <a:cxnLst/>
            <a:rect r="r" b="b" t="t" l="l"/>
            <a:pathLst>
              <a:path h="1409284" w="1117178">
                <a:moveTo>
                  <a:pt x="0" y="0"/>
                </a:moveTo>
                <a:lnTo>
                  <a:pt x="1117178" y="0"/>
                </a:lnTo>
                <a:lnTo>
                  <a:pt x="1117178" y="1409284"/>
                </a:lnTo>
                <a:lnTo>
                  <a:pt x="0" y="14092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981300">
            <a:off x="3650662" y="6952446"/>
            <a:ext cx="208018" cy="1330347"/>
          </a:xfrm>
          <a:custGeom>
            <a:avLst/>
            <a:gdLst/>
            <a:ahLst/>
            <a:cxnLst/>
            <a:rect r="r" b="b" t="t" l="l"/>
            <a:pathLst>
              <a:path h="1330347" w="208018">
                <a:moveTo>
                  <a:pt x="0" y="0"/>
                </a:moveTo>
                <a:lnTo>
                  <a:pt x="208018" y="0"/>
                </a:lnTo>
                <a:lnTo>
                  <a:pt x="208018" y="1330347"/>
                </a:lnTo>
                <a:lnTo>
                  <a:pt x="0" y="13303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477013" y="4940372"/>
            <a:ext cx="5951645" cy="823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1"/>
              </a:lnSpc>
              <a:spcBef>
                <a:spcPct val="0"/>
              </a:spcBef>
            </a:pPr>
            <a:r>
              <a:rPr lang="en-US" sz="5828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DESIGN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05331" y="2546155"/>
            <a:ext cx="3521100" cy="62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78"/>
              </a:lnSpc>
              <a:spcBef>
                <a:spcPct val="0"/>
              </a:spcBef>
            </a:pPr>
            <a:r>
              <a:rPr lang="en-US" sz="4435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INFANTIL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75313" y="3255227"/>
            <a:ext cx="4174103" cy="67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27"/>
              </a:lnSpc>
              <a:spcBef>
                <a:spcPct val="0"/>
              </a:spcBef>
            </a:pPr>
            <a:r>
              <a:rPr lang="en-US" sz="1663" spc="-49">
                <a:solidFill>
                  <a:srgbClr val="26246F"/>
                </a:solidFill>
                <a:latin typeface="Courier Prime"/>
                <a:ea typeface="Courier Prime"/>
                <a:cs typeface="Courier Prime"/>
                <a:sym typeface="Courier Prime"/>
              </a:rPr>
              <a:t>Utilizamos cores primarias como o azul, o vermelho e o amarelo;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30315" y="4770063"/>
            <a:ext cx="4664100" cy="62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78"/>
              </a:lnSpc>
              <a:spcBef>
                <a:spcPct val="0"/>
              </a:spcBef>
            </a:pPr>
            <a:r>
              <a:rPr lang="en-US" sz="4435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MINIMALISTA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65" y="585419"/>
            <a:ext cx="7906199" cy="9116162"/>
          </a:xfrm>
          <a:custGeom>
            <a:avLst/>
            <a:gdLst/>
            <a:ahLst/>
            <a:cxnLst/>
            <a:rect r="r" b="b" t="t" l="l"/>
            <a:pathLst>
              <a:path h="9116162" w="7906199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3688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332" y="585419"/>
            <a:ext cx="5821451" cy="9116162"/>
          </a:xfrm>
          <a:custGeom>
            <a:avLst/>
            <a:gdLst/>
            <a:ahLst/>
            <a:cxnLst/>
            <a:rect r="r" b="b" t="t" l="l"/>
            <a:pathLst>
              <a:path h="9116162" w="5821451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741" t="0" r="-5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05937" y="1724440"/>
            <a:ext cx="6118532" cy="7700547"/>
          </a:xfrm>
          <a:custGeom>
            <a:avLst/>
            <a:gdLst/>
            <a:ahLst/>
            <a:cxnLst/>
            <a:rect r="r" b="b" t="t" l="l"/>
            <a:pathLst>
              <a:path h="7700547" w="6118532">
                <a:moveTo>
                  <a:pt x="0" y="0"/>
                </a:moveTo>
                <a:lnTo>
                  <a:pt x="6118532" y="0"/>
                </a:lnTo>
                <a:lnTo>
                  <a:pt x="6118532" y="7700548"/>
                </a:lnTo>
                <a:lnTo>
                  <a:pt x="0" y="77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0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5360" y="4161715"/>
            <a:ext cx="5951645" cy="162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1"/>
              </a:lnSpc>
              <a:spcBef>
                <a:spcPct val="0"/>
              </a:spcBef>
            </a:pPr>
            <a:r>
              <a:rPr lang="en-US" sz="5828">
                <a:solidFill>
                  <a:srgbClr val="26246F"/>
                </a:solidFill>
                <a:latin typeface="Ribeye"/>
                <a:ea typeface="Ribeye"/>
                <a:cs typeface="Ribeye"/>
                <a:sym typeface="Ribeye"/>
              </a:rPr>
              <a:t>IDENTIDADE VISUAL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88941" y="3784928"/>
            <a:ext cx="5991633" cy="2429335"/>
          </a:xfrm>
          <a:custGeom>
            <a:avLst/>
            <a:gdLst/>
            <a:ahLst/>
            <a:cxnLst/>
            <a:rect r="r" b="b" t="t" l="l"/>
            <a:pathLst>
              <a:path h="2429335" w="5991633">
                <a:moveTo>
                  <a:pt x="0" y="0"/>
                </a:moveTo>
                <a:lnTo>
                  <a:pt x="5991633" y="0"/>
                </a:lnTo>
                <a:lnTo>
                  <a:pt x="5991633" y="2429335"/>
                </a:lnTo>
                <a:lnTo>
                  <a:pt x="0" y="2429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DAGdgt4cz0s</dc:identifier>
  <dcterms:modified xsi:type="dcterms:W3CDTF">2011-08-01T06:04:30Z</dcterms:modified>
  <cp:revision>1</cp:revision>
  <dc:title>Slide PI1</dc:title>
</cp:coreProperties>
</file>